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notesSlides/notesSlide1.xml" ContentType="application/vnd.openxmlformats-officedocument.presentationml.notesSlide+xml"/>
  <Override PartName="/ppt/media/image2.jpeg" ContentType="image/jpeg"/>
  <Override PartName="/ppt/notesSlides/notesSlide2.xml" ContentType="application/vnd.openxmlformats-officedocument.presentationml.notesSlide+xml"/>
  <Override PartName="/ppt/media/image3.jpeg" ContentType="image/jpeg"/>
  <Override PartName="/ppt/notesSlides/notesSlide3.xml" ContentType="application/vnd.openxmlformats-officedocument.presentationml.notesSlide+xml"/>
  <Override PartName="/ppt/media/image4.jpeg" ContentType="image/jpeg"/>
  <Override PartName="/ppt/media/image5.jpeg" ContentType="image/jpeg"/>
  <Override PartName="/ppt/media/image6.jpeg" ContentType="image/jpeg"/>
  <Override PartName="/ppt/media/media1.mp4" ContentType="video/unknown"/>
  <Override PartName="/ppt/media/image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6" name="Shape 10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Reflexión.</a:t>
            </a:r>
            <a:br/>
            <a:r>
              <a:t>Cuando uno piensa en iniciar a ejercitarse no siempre se encuentra en la mejor forma para iniciar.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9" name="Shape 1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Espacio personal.</a:t>
            </a:r>
          </a:p>
          <a:p>
            <a:pPr/>
            <a:r>
              <a:t>Autonomía.</a:t>
            </a:r>
          </a:p>
          <a:p>
            <a:pPr/>
            <a:r>
              <a:t>Evitar lesiones.</a:t>
            </a:r>
          </a:p>
          <a:p>
            <a:pPr/>
            <a:r>
              <a:t>Implementando una solución que nos ayude a evitar lesionarnos utilizando una herramienta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2" name="Shape 1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Solución en una plataforma móvil.</a:t>
            </a:r>
          </a:p>
          <a:p>
            <a:pPr/>
            <a:r>
              <a:t>Los smartphones que nos ayude con una bandera que tan bien estamos realizando el ejercicio.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el título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Texto del título</a:t>
            </a:r>
          </a:p>
        </p:txBody>
      </p:sp>
      <p:sp>
        <p:nvSpPr>
          <p:cNvPr id="12" name="Nivel de texto 1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o del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21" name="Nivel de texto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o del título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Texto del título</a:t>
            </a:r>
          </a:p>
        </p:txBody>
      </p:sp>
      <p:sp>
        <p:nvSpPr>
          <p:cNvPr id="30" name="Nivel de texto 1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3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o del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39" name="Nivel de texto 1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o del título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48" name="Nivel de texto 1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Helvetica"/>
              </a:defRPr>
            </a:lvl1pPr>
            <a:lvl2pPr marL="0" indent="45720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Helvetica"/>
              </a:defRPr>
            </a:lvl2pPr>
            <a:lvl3pPr marL="0" indent="91440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Helvetica"/>
              </a:defRPr>
            </a:lvl3pPr>
            <a:lvl4pPr marL="0" indent="137160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Helvetica"/>
              </a:defRPr>
            </a:lvl4pPr>
            <a:lvl5pPr marL="0" indent="182880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9" name="Marcador de texto 4"/>
          <p:cNvSpPr/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o del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5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o del título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Texto del título</a:t>
            </a:r>
          </a:p>
        </p:txBody>
      </p:sp>
      <p:sp>
        <p:nvSpPr>
          <p:cNvPr id="73" name="Nivel de texto 1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4" name="Marcador de texto 3"/>
          <p:cNvSpPr/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o del título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Texto del título</a:t>
            </a:r>
          </a:p>
        </p:txBody>
      </p:sp>
      <p:sp>
        <p:nvSpPr>
          <p:cNvPr id="83" name="Marcador de posición de imagen 2"/>
          <p:cNvSpPr/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Nivel de texto 1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8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Texto del título</a:t>
            </a:r>
          </a:p>
        </p:txBody>
      </p:sp>
      <p:sp>
        <p:nvSpPr>
          <p:cNvPr id="3" name="Nivel de texto 1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Número de diapositiva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Relationship Id="rId4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ítulo 1"/>
          <p:cNvSpPr txBox="1"/>
          <p:nvPr>
            <p:ph type="ctrTitle"/>
          </p:nvPr>
        </p:nvSpPr>
        <p:spPr>
          <a:xfrm>
            <a:off x="6990080" y="4155440"/>
            <a:ext cx="5201921" cy="1025063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/>
          <a:lstStyle/>
          <a:p>
            <a:pPr/>
            <a:r>
              <a:t>Gym Assistant</a:t>
            </a:r>
          </a:p>
        </p:txBody>
      </p:sp>
      <p:sp>
        <p:nvSpPr>
          <p:cNvPr id="95" name="Subtítulo 2"/>
          <p:cNvSpPr txBox="1"/>
          <p:nvPr>
            <p:ph type="subTitle" sz="quarter" idx="1"/>
          </p:nvPr>
        </p:nvSpPr>
        <p:spPr>
          <a:xfrm>
            <a:off x="6990080" y="5202237"/>
            <a:ext cx="5201921" cy="1655762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/>
          <a:lstStyle/>
          <a:p>
            <a:pPr defTabSz="859536">
              <a:lnSpc>
                <a:spcPct val="81000"/>
              </a:lnSpc>
              <a:spcBef>
                <a:spcPts val="900"/>
              </a:spcBef>
              <a:defRPr b="1" sz="2256">
                <a:latin typeface="+mj-lt"/>
                <a:ea typeface="+mj-ea"/>
                <a:cs typeface="+mj-cs"/>
                <a:sym typeface="Helvetica"/>
              </a:defRPr>
            </a:pPr>
            <a:r>
              <a:t>Miembros del equipo: </a:t>
            </a:r>
          </a:p>
          <a:p>
            <a:pPr defTabSz="859536">
              <a:lnSpc>
                <a:spcPct val="81000"/>
              </a:lnSpc>
              <a:spcBef>
                <a:spcPts val="900"/>
              </a:spcBef>
              <a:defRPr b="1" sz="2256">
                <a:latin typeface="+mj-lt"/>
                <a:ea typeface="+mj-ea"/>
                <a:cs typeface="+mj-cs"/>
                <a:sym typeface="Helvetica"/>
              </a:defRPr>
            </a:pPr>
            <a:r>
              <a:t>Max Mena</a:t>
            </a:r>
          </a:p>
          <a:p>
            <a:pPr defTabSz="859536">
              <a:lnSpc>
                <a:spcPct val="81000"/>
              </a:lnSpc>
              <a:spcBef>
                <a:spcPts val="900"/>
              </a:spcBef>
              <a:defRPr b="1" sz="2256">
                <a:latin typeface="+mj-lt"/>
                <a:ea typeface="+mj-ea"/>
                <a:cs typeface="+mj-cs"/>
                <a:sym typeface="Helvetica"/>
              </a:defRPr>
            </a:pPr>
            <a:r>
              <a:t>Eddie Mora</a:t>
            </a:r>
          </a:p>
          <a:p>
            <a:pPr defTabSz="859536">
              <a:lnSpc>
                <a:spcPct val="81000"/>
              </a:lnSpc>
              <a:spcBef>
                <a:spcPts val="900"/>
              </a:spcBef>
              <a:defRPr b="1" sz="2256">
                <a:latin typeface="+mj-lt"/>
                <a:ea typeface="+mj-ea"/>
                <a:cs typeface="+mj-cs"/>
                <a:sym typeface="Helvetica"/>
              </a:defRPr>
            </a:pPr>
            <a:r>
              <a:t>Gloriana Ulate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ángulo 3"/>
          <p:cNvSpPr txBox="1"/>
          <p:nvPr/>
        </p:nvSpPr>
        <p:spPr>
          <a:xfrm>
            <a:off x="8778246" y="6488667"/>
            <a:ext cx="375136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Photo by Jorge Zapata on Unsplash</a:t>
            </a:r>
          </a:p>
        </p:txBody>
      </p:sp>
      <p:grpSp>
        <p:nvGrpSpPr>
          <p:cNvPr id="103" name="Bocadillo nube: nube 1"/>
          <p:cNvGrpSpPr/>
          <p:nvPr/>
        </p:nvGrpSpPr>
        <p:grpSpPr>
          <a:xfrm>
            <a:off x="6839324" y="5178"/>
            <a:ext cx="2671712" cy="1787278"/>
            <a:chOff x="0" y="0"/>
            <a:chExt cx="2671710" cy="1787276"/>
          </a:xfrm>
        </p:grpSpPr>
        <p:sp>
          <p:nvSpPr>
            <p:cNvPr id="98" name="Figura"/>
            <p:cNvSpPr/>
            <p:nvPr/>
          </p:nvSpPr>
          <p:spPr>
            <a:xfrm>
              <a:off x="0" y="0"/>
              <a:ext cx="2671711" cy="16068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99" name="Círculo"/>
            <p:cNvSpPr/>
            <p:nvPr/>
          </p:nvSpPr>
          <p:spPr>
            <a:xfrm>
              <a:off x="337312" y="1394952"/>
              <a:ext cx="267287" cy="267287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00" name="Círculo"/>
            <p:cNvSpPr/>
            <p:nvPr/>
          </p:nvSpPr>
          <p:spPr>
            <a:xfrm>
              <a:off x="221254" y="1575334"/>
              <a:ext cx="178191" cy="178191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01" name="Círculo"/>
            <p:cNvSpPr/>
            <p:nvPr/>
          </p:nvSpPr>
          <p:spPr>
            <a:xfrm>
              <a:off x="173222" y="1698180"/>
              <a:ext cx="89097" cy="89097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02" name="Figura"/>
            <p:cNvSpPr/>
            <p:nvPr/>
          </p:nvSpPr>
          <p:spPr>
            <a:xfrm>
              <a:off x="135663" y="81706"/>
              <a:ext cx="2448180" cy="1364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2700" cap="flat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</p:grpSp>
      <p:pic>
        <p:nvPicPr>
          <p:cNvPr id="104" name="Gráfico 4" descr="Gráfico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18473" y="344658"/>
            <a:ext cx="914401" cy="914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Imagen 4"/>
          <p:cNvGrpSpPr/>
          <p:nvPr/>
        </p:nvGrpSpPr>
        <p:grpSpPr>
          <a:xfrm>
            <a:off x="4951827" y="337624"/>
            <a:ext cx="2616592" cy="5936567"/>
            <a:chOff x="0" y="0"/>
            <a:chExt cx="2616590" cy="5936565"/>
          </a:xfrm>
        </p:grpSpPr>
        <p:sp>
          <p:nvSpPr>
            <p:cNvPr id="114" name="Figura"/>
            <p:cNvSpPr/>
            <p:nvPr/>
          </p:nvSpPr>
          <p:spPr>
            <a:xfrm>
              <a:off x="0" y="0"/>
              <a:ext cx="2616591" cy="5936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239"/>
                  </a:moveTo>
                  <a:lnTo>
                    <a:pt x="0" y="1239"/>
                  </a:lnTo>
                  <a:cubicBezTo>
                    <a:pt x="0" y="555"/>
                    <a:pt x="1259" y="0"/>
                    <a:pt x="2811" y="0"/>
                  </a:cubicBezTo>
                  <a:lnTo>
                    <a:pt x="18789" y="0"/>
                  </a:lnTo>
                  <a:lnTo>
                    <a:pt x="18789" y="0"/>
                  </a:lnTo>
                  <a:cubicBezTo>
                    <a:pt x="20341" y="0"/>
                    <a:pt x="21600" y="555"/>
                    <a:pt x="21600" y="1239"/>
                  </a:cubicBezTo>
                  <a:lnTo>
                    <a:pt x="21600" y="20361"/>
                  </a:lnTo>
                  <a:lnTo>
                    <a:pt x="21600" y="20361"/>
                  </a:lnTo>
                  <a:cubicBezTo>
                    <a:pt x="21600" y="21045"/>
                    <a:pt x="20341" y="21600"/>
                    <a:pt x="18789" y="21600"/>
                  </a:cubicBezTo>
                  <a:lnTo>
                    <a:pt x="2811" y="21600"/>
                  </a:lnTo>
                  <a:lnTo>
                    <a:pt x="2811" y="21600"/>
                  </a:lnTo>
                  <a:cubicBezTo>
                    <a:pt x="1259" y="21600"/>
                    <a:pt x="0" y="21045"/>
                    <a:pt x="0" y="2036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15" name="image7.jpeg" descr="image7.jpe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1"/>
            <a:stretch>
              <a:fillRect/>
            </a:stretch>
          </p:blipFill>
          <p:spPr>
            <a:xfrm>
              <a:off x="0" y="0"/>
              <a:ext cx="2616591" cy="5936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811" y="0"/>
                  </a:moveTo>
                  <a:cubicBezTo>
                    <a:pt x="1258" y="0"/>
                    <a:pt x="0" y="555"/>
                    <a:pt x="0" y="1239"/>
                  </a:cubicBezTo>
                  <a:lnTo>
                    <a:pt x="0" y="20361"/>
                  </a:lnTo>
                  <a:cubicBezTo>
                    <a:pt x="0" y="21045"/>
                    <a:pt x="1258" y="21600"/>
                    <a:pt x="2811" y="21600"/>
                  </a:cubicBezTo>
                  <a:lnTo>
                    <a:pt x="18789" y="21600"/>
                  </a:lnTo>
                  <a:cubicBezTo>
                    <a:pt x="20342" y="21600"/>
                    <a:pt x="21600" y="21045"/>
                    <a:pt x="21600" y="20361"/>
                  </a:cubicBezTo>
                  <a:lnTo>
                    <a:pt x="21600" y="1239"/>
                  </a:lnTo>
                  <a:cubicBezTo>
                    <a:pt x="21600" y="555"/>
                    <a:pt x="20342" y="0"/>
                    <a:pt x="18789" y="0"/>
                  </a:cubicBezTo>
                  <a:lnTo>
                    <a:pt x="2811" y="0"/>
                  </a:lnTo>
                  <a:close/>
                </a:path>
              </a:pathLst>
            </a:custGeom>
            <a:ln w="76200" cap="sq">
              <a:solidFill>
                <a:srgbClr val="292929"/>
              </a:solidFill>
              <a:prstDash val="solid"/>
              <a:miter lim="800000"/>
            </a:ln>
            <a:effectLst>
              <a:reflection blurRad="0" stA="28000" stPos="0" endA="0" endPos="40000" dist="0" dir="5400000" fadeDir="5400000" sx="100000" sy="-100000" kx="0" ky="0" algn="bl" rotWithShape="0"/>
            </a:effectLst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RPReplay_Final1573267297.MP4" descr="RPReplay_Final1573267297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683184" y="374263"/>
            <a:ext cx="2825632" cy="61094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86666" fill="hold"/>
                                        <p:tgtEl>
                                          <p:spTgt spid="1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1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ángulo 1"/>
          <p:cNvSpPr txBox="1"/>
          <p:nvPr/>
        </p:nvSpPr>
        <p:spPr>
          <a:xfrm>
            <a:off x="9685610" y="6488667"/>
            <a:ext cx="270937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Photo by Lip on Unsplash</a:t>
            </a:r>
          </a:p>
        </p:txBody>
      </p:sp>
      <p:sp>
        <p:nvSpPr>
          <p:cNvPr id="121" name="Rectángulo 2"/>
          <p:cNvSpPr txBox="1"/>
          <p:nvPr/>
        </p:nvSpPr>
        <p:spPr>
          <a:xfrm>
            <a:off x="8866162" y="899385"/>
            <a:ext cx="3130063" cy="22758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7200">
                <a:solidFill>
                  <a:schemeClr val="accent4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Gracias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Tema de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Tema de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